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E81BF-5621-43F1-9F9C-2FC417E921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MULHER SOLTE O VERBO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F4F24E-0DD6-4552-8875-7EC28DA76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513045" cy="1332474"/>
          </a:xfrm>
        </p:spPr>
        <p:txBody>
          <a:bodyPr>
            <a:normAutofit/>
          </a:bodyPr>
          <a:lstStyle/>
          <a:p>
            <a:r>
              <a:rPr lang="pt-BR" sz="2800" dirty="0"/>
              <a:t>UNEB 2023</a:t>
            </a:r>
          </a:p>
        </p:txBody>
      </p:sp>
      <p:pic>
        <p:nvPicPr>
          <p:cNvPr id="1030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2D8DAFE2-0E01-44BB-80F1-17008DB0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40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C635E-1C36-4760-9EF9-6C2F5189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Convite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6BE8D2-A033-47BE-B789-9083B2E22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3200" b="1" i="1" dirty="0"/>
              <a:t>“Vamos marcar o março mulher com ampla participação. Defina a data, organize a roda com convidadas, divulgue amplamente, convide a todas a “soltarem o verbo” e vamos juntas fortalecer o nosso ser/estar MULHER em sociedade”</a:t>
            </a:r>
          </a:p>
          <a:p>
            <a:pPr marL="0" indent="0" algn="ctr">
              <a:buNone/>
            </a:pPr>
            <a:endParaRPr lang="pt-BR" sz="3200" b="1" i="1" dirty="0"/>
          </a:p>
          <a:p>
            <a:pPr marL="0" indent="0" algn="r">
              <a:buNone/>
            </a:pPr>
            <a:r>
              <a:rPr lang="pt-BR" sz="2400" b="1" i="1" dirty="0"/>
              <a:t>Adriana Marmori -Reitora</a:t>
            </a:r>
            <a:endParaRPr lang="pt-BR" sz="2400" dirty="0"/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274055FC-932D-46C8-BDBE-9C8DCBBA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10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9D4B3-7EA5-4885-BC7B-D7E4314F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IDENTIDADE VISUAL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A4B728-46FF-435A-9AC1-7432B2D981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23" y="2483578"/>
            <a:ext cx="4814153" cy="3764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F172ED7D-13D9-43F1-8BB8-965E7529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99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36F526-6915-4753-80AA-D0D422BA0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Cenário atual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304835E-ED1C-48A4-A132-1B6AC93CB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41" y="2328615"/>
            <a:ext cx="7011000" cy="21647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96B307-76A1-43CC-8234-555E0F27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908" y="3899647"/>
            <a:ext cx="5818777" cy="305463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3A98EFA-B125-49F7-A9D4-438A229DF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165" y="4576438"/>
            <a:ext cx="1640541" cy="2135994"/>
          </a:xfrm>
          <a:prstGeom prst="rect">
            <a:avLst/>
          </a:prstGeom>
        </p:spPr>
      </p:pic>
      <p:pic>
        <p:nvPicPr>
          <p:cNvPr id="6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E16C6CF0-5794-4623-B525-576EB938D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4897F-1965-49D9-9B7E-EFBA4F44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DAB3B2-DA39-4FF0-A120-83E859894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180917" cy="341630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3200" dirty="0"/>
              <a:t>Consiste em um amplo movimento de diálogo, debate, discussão e reflexões sobre MULHERES que coaduna-se com o objetivo de fortalecer as pautas e as lutas feministas em defesa dos direitos conquistados até então como também à busca daqueles no horizonte a serem efetivados</a:t>
            </a:r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AD7D985B-D47A-474A-9B8A-5B815BB8F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214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37AB03-966D-4560-85C8-FD6E0122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nasceu?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B461EC-384C-452B-A0CA-9D74AC63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75010" cy="34163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300" dirty="0"/>
              <a:t>A origem deu-se no interior da universidade (UNEB)através da PROEX. Em sua primeira edição (2013)constituindo-se em um espaço da crítica, da construção coletiva, do aprofundamento teórico, da proposição de ações que vieram contribuir nas edições subsequentes ( 2018 e 2020) na perspectiva do empoderamento feminino na sociedade. Com a característica de um evento bianual, as rodas de conversas contaram com a participação ativa de estudantes, técnicas, professoras, mulheres dos movimentos sociais e comunitários de Salvador. </a:t>
            </a:r>
          </a:p>
          <a:p>
            <a:pPr algn="just"/>
            <a:endParaRPr lang="pt-BR" dirty="0"/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4B15EFF9-4B4A-4C94-B0AA-72F3DE769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3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37D3F16-3D2F-44FD-96FA-B1FC89A64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91" y="723091"/>
            <a:ext cx="4184866" cy="25395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2E1696D-AB7F-4E1E-B854-C39597732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91" y="3595356"/>
            <a:ext cx="4184866" cy="31434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272305E-284B-4BF6-B7E1-0BCB02C7E39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7" y="1447801"/>
            <a:ext cx="3696866" cy="270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5F3EDC-0CA5-404A-8B20-B4A0B3E70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526" y="4149437"/>
            <a:ext cx="3696867" cy="23899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EA6FB84-76B5-465D-8D7B-9985770656A4}"/>
              </a:ext>
            </a:extLst>
          </p:cNvPr>
          <p:cNvSpPr txBox="1"/>
          <p:nvPr/>
        </p:nvSpPr>
        <p:spPr>
          <a:xfrm>
            <a:off x="1009291" y="845127"/>
            <a:ext cx="21495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/>
              <a:t>26/03/2013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A2171D4-F78B-451C-90FA-A4DE68930687}"/>
              </a:ext>
            </a:extLst>
          </p:cNvPr>
          <p:cNvSpPr txBox="1"/>
          <p:nvPr/>
        </p:nvSpPr>
        <p:spPr>
          <a:xfrm>
            <a:off x="6997845" y="845127"/>
            <a:ext cx="260465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/>
              <a:t>13/11/2018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2E3B2B-7A5E-4CB0-B143-68A70DFA59C5}"/>
              </a:ext>
            </a:extLst>
          </p:cNvPr>
          <p:cNvSpPr txBox="1"/>
          <p:nvPr/>
        </p:nvSpPr>
        <p:spPr>
          <a:xfrm>
            <a:off x="2084063" y="6134909"/>
            <a:ext cx="214954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800" b="1" dirty="0"/>
              <a:t>25/11/2020</a:t>
            </a:r>
          </a:p>
        </p:txBody>
      </p:sp>
      <p:pic>
        <p:nvPicPr>
          <p:cNvPr id="11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84093E69-3081-490C-B407-88954A73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FE2B7-6CF2-4849-BE75-E768A6E7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funciona?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6F36BD-B434-453C-A3C8-97C8D5F04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75046" cy="34163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300" dirty="0"/>
              <a:t>O público convidado participa “soltando o verbo”, expressando seus anseios, pensamentos, opiniões em espaço democrático, livre e aberto para intervenções sobre a temática eleita para a edição. As mulheres convidadas para a roda de conversa, diferente de mesas redondas em que apenas as palestrantes tem voz, essas realizam suas falas após a participação efetiva daquelas que se inscreveram e trouxeram suas contribuições e questões enquanto publico.</a:t>
            </a:r>
          </a:p>
          <a:p>
            <a:pPr algn="just"/>
            <a:endParaRPr lang="pt-BR" dirty="0"/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ABCDFD78-2C3D-4441-A7AE-2149BB3B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949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94607-DCA1-4A92-AC1D-20D6E1E4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se espera com esse movimento?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C615EB-86AA-4EA3-A585-0D9695CA7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831293" cy="404404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000" dirty="0"/>
              <a:t>Tocar em assuntos, temas por vezes não dialogados no cotidiano e que são de interesse das mulheres, constituir grupos de diálogos permanentes sobre mulher e sociedade, compartilhar resultados de pesquisas realizadas na universidade, denunciar formas de violências, racismos, sexismos e machismos, fortalecer vínculos de confiança e respeito mútuo em coletividade.</a:t>
            </a:r>
          </a:p>
          <a:p>
            <a:r>
              <a:rPr lang="pt-BR" sz="3000" dirty="0"/>
              <a:t>Ampliar o movimento para a capilaridade </a:t>
            </a:r>
            <a:r>
              <a:rPr lang="pt-BR" sz="3000" dirty="0" err="1"/>
              <a:t>unebiana</a:t>
            </a:r>
            <a:r>
              <a:rPr lang="pt-BR" sz="3000" dirty="0"/>
              <a:t> a ser assumido pelas mulheres que compõem a universidade ( reitora, vice-reitora, pró-reitoras, assessoras, gerentes, diretoras, </a:t>
            </a:r>
            <a:r>
              <a:rPr lang="pt-BR" sz="3000" dirty="0" err="1"/>
              <a:t>secretárias,estudantes</a:t>
            </a:r>
            <a:r>
              <a:rPr lang="pt-BR" sz="3000" dirty="0"/>
              <a:t>, técnicas, analistas etc...)</a:t>
            </a:r>
          </a:p>
          <a:p>
            <a:endParaRPr lang="pt-BR" dirty="0"/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22889C92-38AF-4E4F-9029-6B1134DC8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24EA36-315D-45B0-B33A-399E51DB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78468"/>
            <a:ext cx="8761413" cy="706964"/>
          </a:xfrm>
        </p:spPr>
        <p:txBody>
          <a:bodyPr/>
          <a:lstStyle/>
          <a:p>
            <a:r>
              <a:rPr lang="pt-BR" sz="3200" b="1" dirty="0"/>
              <a:t>SUGESTÕES de temas para realização das </a:t>
            </a:r>
            <a:br>
              <a:rPr lang="pt-BR" sz="3200" b="1" dirty="0"/>
            </a:br>
            <a:r>
              <a:rPr lang="pt-BR" sz="3200" b="1" dirty="0"/>
              <a:t>” </a:t>
            </a:r>
            <a:r>
              <a:rPr lang="pt-BR" sz="2400" b="1" dirty="0"/>
              <a:t>RODAS DE CONVERSAS: MULHER SOLTE O VERBO 2023</a:t>
            </a:r>
            <a:r>
              <a:rPr lang="pt-BR" b="1" dirty="0"/>
              <a:t>” 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B27290-9530-455A-8895-EAD491ADA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i="1" dirty="0"/>
              <a:t>Violência baseada em gênero/violência contra a mulher</a:t>
            </a:r>
            <a:endParaRPr lang="pt-BR" dirty="0"/>
          </a:p>
          <a:p>
            <a:r>
              <a:rPr lang="pt-BR" i="1" dirty="0"/>
              <a:t>Justiça e direitos econômicos/disparidades nos cargos e remunerações</a:t>
            </a:r>
            <a:endParaRPr lang="pt-BR" dirty="0"/>
          </a:p>
          <a:p>
            <a:r>
              <a:rPr lang="pt-BR" i="1" dirty="0"/>
              <a:t>Autonomia corporal, saúde e direitos sexuais e reprodutivos /violência obstetrícia.</a:t>
            </a:r>
            <a:endParaRPr lang="pt-BR" dirty="0"/>
          </a:p>
          <a:p>
            <a:r>
              <a:rPr lang="pt-BR" i="1" dirty="0"/>
              <a:t>Ação feminista pela justiça climática</a:t>
            </a:r>
            <a:endParaRPr lang="pt-BR" dirty="0"/>
          </a:p>
          <a:p>
            <a:r>
              <a:rPr lang="pt-BR" i="1" dirty="0"/>
              <a:t>Tecnologia e inovação para a igualdade de gênero</a:t>
            </a:r>
          </a:p>
          <a:p>
            <a:r>
              <a:rPr lang="pt-BR" i="1" dirty="0"/>
              <a:t>Movimentos feministas e liderança</a:t>
            </a:r>
            <a:endParaRPr lang="pt-BR" dirty="0"/>
          </a:p>
          <a:p>
            <a:r>
              <a:rPr lang="pt-BR" i="1" dirty="0"/>
              <a:t>Feminicídio/</a:t>
            </a:r>
            <a:r>
              <a:rPr lang="pt-BR" i="1" dirty="0" err="1"/>
              <a:t>Lesbocídio</a:t>
            </a:r>
            <a:endParaRPr lang="pt-BR" dirty="0"/>
          </a:p>
          <a:p>
            <a:r>
              <a:rPr lang="pt-BR" i="1" dirty="0"/>
              <a:t>Feminismo negro e racismo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A8D1E3C7-BFBE-4912-9EAE-B5630B3C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73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2D64E3-88AE-4D15-AF5D-F1AE396D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975010" cy="3416300"/>
          </a:xfrm>
        </p:spPr>
        <p:txBody>
          <a:bodyPr>
            <a:normAutofit fontScale="62500" lnSpcReduction="20000"/>
          </a:bodyPr>
          <a:lstStyle/>
          <a:p>
            <a:r>
              <a:rPr lang="pt-BR" sz="3600" i="1" dirty="0"/>
              <a:t>Mulher e política</a:t>
            </a:r>
          </a:p>
          <a:p>
            <a:r>
              <a:rPr lang="pt-BR" sz="3600" dirty="0"/>
              <a:t>Mulher </a:t>
            </a:r>
            <a:r>
              <a:rPr lang="pt-BR" sz="3600" dirty="0" err="1"/>
              <a:t>trans</a:t>
            </a:r>
            <a:r>
              <a:rPr lang="pt-BR" sz="3600" dirty="0"/>
              <a:t> e identidade</a:t>
            </a:r>
          </a:p>
          <a:p>
            <a:r>
              <a:rPr lang="pt-BR" sz="3600" dirty="0" err="1"/>
              <a:t>Cyberfeminismo</a:t>
            </a:r>
            <a:endParaRPr lang="pt-BR" sz="3600" dirty="0"/>
          </a:p>
          <a:p>
            <a:r>
              <a:rPr lang="pt-BR" sz="3600" dirty="0"/>
              <a:t>Violências Simbólicas</a:t>
            </a:r>
          </a:p>
          <a:p>
            <a:r>
              <a:rPr lang="pt-BR" sz="3600" dirty="0"/>
              <a:t>Mulher na Gestão</a:t>
            </a:r>
          </a:p>
          <a:p>
            <a:r>
              <a:rPr lang="pt-BR" sz="3600" dirty="0"/>
              <a:t>Valorização do Magistério: PROFESSORAS</a:t>
            </a:r>
          </a:p>
          <a:p>
            <a:r>
              <a:rPr lang="pt-BR" sz="3600" dirty="0"/>
              <a:t>Masculinidades e assédio</a:t>
            </a:r>
          </a:p>
          <a:p>
            <a:r>
              <a:rPr lang="pt-BR" sz="3600" dirty="0" err="1"/>
              <a:t>Desromantização</a:t>
            </a:r>
            <a:r>
              <a:rPr lang="pt-BR" sz="3600" dirty="0"/>
              <a:t> da rotina/A guerreira quer descansar</a:t>
            </a:r>
          </a:p>
          <a:p>
            <a:endParaRPr lang="pt-BR" sz="3600" dirty="0"/>
          </a:p>
          <a:p>
            <a:endParaRPr lang="pt-BR" sz="3600" u="sng" dirty="0">
              <a:solidFill>
                <a:schemeClr val="tx1"/>
              </a:solidFill>
            </a:endParaRPr>
          </a:p>
          <a:p>
            <a:endParaRPr lang="pt-BR" sz="36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  <p:pic>
        <p:nvPicPr>
          <p:cNvPr id="4" name="Picture 6" descr="logo - UNEB.png — UNIVASF Universidade Federal do Vale do ...">
            <a:extLst>
              <a:ext uri="{FF2B5EF4-FFF2-40B4-BE49-F238E27FC236}">
                <a16:creationId xmlns:a16="http://schemas.microsoft.com/office/drawing/2014/main" id="{9B04A277-9470-4392-BAAA-AA81EC700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022" y="748146"/>
            <a:ext cx="709942" cy="9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16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Íon – Sala da Diretoria</Template>
  <TotalTime>119</TotalTime>
  <Words>493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Íon - Sala da Diretoria</vt:lpstr>
      <vt:lpstr>MULHER SOLTE O VERBO</vt:lpstr>
      <vt:lpstr>Cenário atual</vt:lpstr>
      <vt:lpstr>O QUE É?</vt:lpstr>
      <vt:lpstr>Como nasceu?</vt:lpstr>
      <vt:lpstr>Apresentação do PowerPoint</vt:lpstr>
      <vt:lpstr>Como funciona?</vt:lpstr>
      <vt:lpstr>O que se espera com esse movimento?</vt:lpstr>
      <vt:lpstr>SUGESTÕES de temas para realização das  ” RODAS DE CONVERSAS: MULHER SOLTE O VERBO 2023”  </vt:lpstr>
      <vt:lpstr>Apresentação do PowerPoint</vt:lpstr>
      <vt:lpstr>Convite </vt:lpstr>
      <vt:lpstr>IDENTIDADE VISUAL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MULHER SOLTE O VERBO</dc:title>
  <dc:creator>Adriana dos Santos Marmori Lima</dc:creator>
  <cp:lastModifiedBy>Rita de Cássia Chagas Carvalho</cp:lastModifiedBy>
  <cp:revision>24</cp:revision>
  <dcterms:created xsi:type="dcterms:W3CDTF">2023-03-03T11:46:01Z</dcterms:created>
  <dcterms:modified xsi:type="dcterms:W3CDTF">2023-03-03T18:31:54Z</dcterms:modified>
</cp:coreProperties>
</file>